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2" r:id="rId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81" d="100"/>
          <a:sy n="81" d="100"/>
        </p:scale>
        <p:origin x="-300"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3C16013E-5066-4BA9-BA83-C84B8A13D2E2}" type="datetimeFigureOut">
              <a:rPr lang="en-US" smtClean="0"/>
              <a:t>6/17/2021</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EB195B60-F474-48E6-825C-F4F2120FCB9F}"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C16013E-5066-4BA9-BA83-C84B8A13D2E2}" type="datetimeFigureOut">
              <a:rPr lang="en-US" smtClean="0"/>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C16013E-5066-4BA9-BA83-C84B8A13D2E2}" type="datetimeFigureOut">
              <a:rPr lang="en-US" smtClean="0"/>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6013E-5066-4BA9-BA83-C84B8A13D2E2}" type="datetimeFigureOut">
              <a:rPr lang="en-US" smtClean="0"/>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3C16013E-5066-4BA9-BA83-C84B8A13D2E2}" type="datetimeFigureOut">
              <a:rPr lang="en-US" smtClean="0"/>
              <a:t>6/17/2021</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EB195B60-F474-48E6-825C-F4F2120FC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311154" y="2708476"/>
            <a:ext cx="4417807" cy="808447"/>
          </a:xfrm>
        </p:spPr>
        <p:txBody>
          <a:bodyPr>
            <a:normAutofit/>
          </a:bodyPr>
          <a:lstStyle/>
          <a:p>
            <a:r>
              <a:rPr lang="ar-SA" sz="2000" dirty="0" smtClean="0"/>
              <a:t>المرحلة الثانية/ الفلسفة الوسيطة -- العقل والإيمان عند أنسلم </a:t>
            </a:r>
            <a:endParaRPr lang="ar-SA" sz="2000" dirty="0"/>
          </a:p>
        </p:txBody>
      </p:sp>
      <p:sp>
        <p:nvSpPr>
          <p:cNvPr id="5" name="عنوان فرعي 4"/>
          <p:cNvSpPr>
            <a:spLocks noGrp="1"/>
          </p:cNvSpPr>
          <p:nvPr>
            <p:ph type="subTitle" idx="1"/>
          </p:nvPr>
        </p:nvSpPr>
        <p:spPr>
          <a:xfrm>
            <a:off x="6229093" y="3729419"/>
            <a:ext cx="4413071" cy="2284519"/>
          </a:xfrm>
        </p:spPr>
        <p:txBody>
          <a:bodyPr/>
          <a:lstStyle/>
          <a:p>
            <a:r>
              <a:rPr lang="ar-SA" dirty="0" smtClean="0"/>
              <a:t> أنسلم </a:t>
            </a:r>
            <a:endParaRPr lang="ar-SA" dirty="0"/>
          </a:p>
        </p:txBody>
      </p:sp>
    </p:spTree>
    <p:extLst>
      <p:ext uri="{BB962C8B-B14F-4D97-AF65-F5344CB8AC3E}">
        <p14:creationId xmlns:p14="http://schemas.microsoft.com/office/powerpoint/2010/main" val="19384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365161"/>
            <a:ext cx="10515600" cy="4958366"/>
          </a:xfrm>
        </p:spPr>
        <p:txBody>
          <a:bodyPr>
            <a:normAutofit/>
          </a:bodyPr>
          <a:lstStyle/>
          <a:p>
            <a:pPr marL="0" indent="0">
              <a:buNone/>
            </a:pPr>
            <a:r>
              <a:rPr lang="ar-SA" sz="2400" dirty="0" smtClean="0"/>
              <a:t>انقسمت أحوال التفكير التي كانت سائدة في العصر الوسيط ولا سيما بين القرن العاشر والثاني عشر في مسالة العلاقة بين العقل والإيمان إلى قسمين رئيسين: </a:t>
            </a:r>
          </a:p>
          <a:p>
            <a:pPr marL="0" indent="0">
              <a:buNone/>
            </a:pPr>
            <a:r>
              <a:rPr lang="ar-SA" dirty="0" smtClean="0"/>
              <a:t>ذهب القسم الأول ومثله </a:t>
            </a:r>
            <a:r>
              <a:rPr lang="ar-SA" dirty="0" err="1" smtClean="0"/>
              <a:t>الديالكتيون</a:t>
            </a:r>
            <a:r>
              <a:rPr lang="ar-SA" dirty="0" smtClean="0"/>
              <a:t> – الجدليون – إلى القول </a:t>
            </a:r>
            <a:r>
              <a:rPr lang="ar-SA" dirty="0" err="1" smtClean="0"/>
              <a:t>بضروة</a:t>
            </a:r>
            <a:r>
              <a:rPr lang="ar-SA" dirty="0" smtClean="0"/>
              <a:t> اخضاع جميع العقائد والشؤون الإيمانية إلى منطق العقل وعلى ذلك رفضوا العديد من </a:t>
            </a:r>
            <a:r>
              <a:rPr lang="ar-SA" dirty="0" err="1" smtClean="0"/>
              <a:t>المتبنيات</a:t>
            </a:r>
            <a:r>
              <a:rPr lang="ar-SA" dirty="0" smtClean="0"/>
              <a:t> والمسلمات المسيحية بحجة تقاطعها مع العقل وعدم قدرته على فهمها, فأنكروا </a:t>
            </a:r>
            <a:r>
              <a:rPr lang="ar-SA" dirty="0" err="1" smtClean="0"/>
              <a:t>الأفخارستيا</a:t>
            </a:r>
            <a:r>
              <a:rPr lang="ar-SA" dirty="0" smtClean="0"/>
              <a:t>, كما أنكر بعضهم اليوم الآخر. (ومن أشد أنصارها بعض </a:t>
            </a:r>
            <a:r>
              <a:rPr lang="ar-SA" dirty="0" err="1" smtClean="0"/>
              <a:t>الأسميين</a:t>
            </a:r>
            <a:r>
              <a:rPr lang="ar-SA" dirty="0" smtClean="0"/>
              <a:t>)</a:t>
            </a:r>
          </a:p>
          <a:p>
            <a:pPr marL="0" indent="0">
              <a:buNone/>
            </a:pPr>
            <a:r>
              <a:rPr lang="ar-SA" sz="2400" dirty="0" smtClean="0"/>
              <a:t>ومال القسم الثاني وهم اللاهوتيون إلى رفض اخضاع العقيدة إلى العقل, ورأوا بأنها تعتمد على الوحي كما لا تتقاطع مع العقل في أغلبها, فلا تعارض بين العقل والوحي, وكلاهما ينشد الحقيقة, ومن أبرز من مثل هذا القسم بطرس </a:t>
            </a:r>
            <a:r>
              <a:rPr lang="ar-SA" sz="2400" dirty="0" err="1" smtClean="0"/>
              <a:t>دميائي</a:t>
            </a:r>
            <a:r>
              <a:rPr lang="ar-SA" sz="2400" dirty="0" smtClean="0"/>
              <a:t> والذي اسرف في ميوله وقال ببطلان فكرة العلية, وإمكان مبدأ التناقض. ولله الحرية المطلقة في كل شيء منها إمكانه لجمع النقيضين وغيرها. </a:t>
            </a:r>
            <a:endParaRPr lang="en-US" sz="2400" dirty="0"/>
          </a:p>
        </p:txBody>
      </p:sp>
    </p:spTree>
    <p:extLst>
      <p:ext uri="{BB962C8B-B14F-4D97-AF65-F5344CB8AC3E}">
        <p14:creationId xmlns:p14="http://schemas.microsoft.com/office/powerpoint/2010/main" val="351851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موقف أنسلم</a:t>
            </a:r>
            <a:endParaRPr lang="en-US" dirty="0"/>
          </a:p>
        </p:txBody>
      </p:sp>
      <p:sp>
        <p:nvSpPr>
          <p:cNvPr id="3" name="عنصر نائب للمحتوى 2"/>
          <p:cNvSpPr>
            <a:spLocks noGrp="1"/>
          </p:cNvSpPr>
          <p:nvPr>
            <p:ph idx="1"/>
          </p:nvPr>
        </p:nvSpPr>
        <p:spPr/>
        <p:txBody>
          <a:bodyPr>
            <a:normAutofit/>
          </a:bodyPr>
          <a:lstStyle/>
          <a:p>
            <a:r>
              <a:rPr lang="ar-SA" sz="2400" dirty="0" smtClean="0"/>
              <a:t>لقد حاول أنسلم في هذه المسألة أن يمسك العصا من وسطها فاختط لنفسه طريقا وسطا بين </a:t>
            </a:r>
            <a:r>
              <a:rPr lang="ar-SA" sz="2400" dirty="0" err="1" smtClean="0"/>
              <a:t>الديالكتيين</a:t>
            </a:r>
            <a:r>
              <a:rPr lang="ar-SA" sz="2400" dirty="0" smtClean="0"/>
              <a:t> واللاهوتيين, أما الأول فقد حكموا العقل في كل شيء والحال يجب أن نبدأ من الإيمان إذ ليس العقل بأسبق على الإيمان. </a:t>
            </a:r>
          </a:p>
          <a:p>
            <a:r>
              <a:rPr lang="ar-SA" dirty="0" smtClean="0"/>
              <a:t>كما أخذ على اللاهوتيين اهمالهم للعقل, وهم بذلك يرتكبون إهمالا شنيعا حين ينصرفون عن تعقل مضمون الإيمان. </a:t>
            </a:r>
            <a:endParaRPr lang="en-US" sz="2400" dirty="0"/>
          </a:p>
        </p:txBody>
      </p:sp>
    </p:spTree>
    <p:extLst>
      <p:ext uri="{BB962C8B-B14F-4D97-AF65-F5344CB8AC3E}">
        <p14:creationId xmlns:p14="http://schemas.microsoft.com/office/powerpoint/2010/main" val="321333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اشرح قول </a:t>
            </a:r>
            <a:r>
              <a:rPr lang="ar-SA" dirty="0" err="1" smtClean="0"/>
              <a:t>انسلم</a:t>
            </a:r>
            <a:endParaRPr lang="ar-SA" dirty="0"/>
          </a:p>
        </p:txBody>
      </p:sp>
      <p:sp>
        <p:nvSpPr>
          <p:cNvPr id="3" name="عنصر نائب للمحتوى 2"/>
          <p:cNvSpPr>
            <a:spLocks noGrp="1"/>
          </p:cNvSpPr>
          <p:nvPr>
            <p:ph idx="1"/>
          </p:nvPr>
        </p:nvSpPr>
        <p:spPr/>
        <p:txBody>
          <a:bodyPr>
            <a:normAutofit/>
          </a:bodyPr>
          <a:lstStyle/>
          <a:p>
            <a:r>
              <a:rPr lang="ar-SA" sz="3200" dirty="0" smtClean="0"/>
              <a:t>أخذ على </a:t>
            </a:r>
            <a:r>
              <a:rPr lang="ar-SA" sz="3200" dirty="0" err="1" smtClean="0"/>
              <a:t>الديالكتيين</a:t>
            </a:r>
            <a:r>
              <a:rPr lang="ar-SA" sz="3200" dirty="0" smtClean="0"/>
              <a:t> ادّعاءهم, كما اخذ على </a:t>
            </a:r>
            <a:r>
              <a:rPr lang="ar-SA" sz="3200" dirty="0" smtClean="0"/>
              <a:t>اللاهوتيين </a:t>
            </a:r>
            <a:r>
              <a:rPr lang="ar-SA" sz="3200" dirty="0" smtClean="0"/>
              <a:t>اهمالهم؟ فجعل الميدانين مختلطين. </a:t>
            </a:r>
            <a:endParaRPr lang="ar-SA" sz="3200" dirty="0"/>
          </a:p>
        </p:txBody>
      </p:sp>
    </p:spTree>
    <p:extLst>
      <p:ext uri="{BB962C8B-B14F-4D97-AF65-F5344CB8AC3E}">
        <p14:creationId xmlns:p14="http://schemas.microsoft.com/office/powerpoint/2010/main" val="3171139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54</TotalTime>
  <Words>237</Words>
  <Application>Microsoft Office PowerPoint</Application>
  <PresentationFormat>مخصص</PresentationFormat>
  <Paragraphs>10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أوستن</vt:lpstr>
      <vt:lpstr>المرحلة الثانية/ الفلسفة الوسيطة -- العقل والإيمان عند أنسلم </vt:lpstr>
      <vt:lpstr>عرض تقديمي في PowerPoint</vt:lpstr>
      <vt:lpstr>موقف أنسلم</vt:lpstr>
      <vt:lpstr>اشرح قول انسلم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مُصنفات توما الأكويني (الأربعاء 26/5/2021) </dc:title>
  <dc:creator>mazin</dc:creator>
  <cp:lastModifiedBy>MICRO</cp:lastModifiedBy>
  <cp:revision>13</cp:revision>
  <dcterms:created xsi:type="dcterms:W3CDTF">2021-05-25T09:38:06Z</dcterms:created>
  <dcterms:modified xsi:type="dcterms:W3CDTF">2021-06-17T09:38:35Z</dcterms:modified>
</cp:coreProperties>
</file>